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328" r:id="rId21"/>
    <p:sldId id="286" r:id="rId22"/>
    <p:sldId id="287" r:id="rId23"/>
    <p:sldId id="304" r:id="rId24"/>
    <p:sldId id="305"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theme" Target="../theme/theme3.xml"/><Relationship Id="rId4"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6" name="Picture 5">
            <a:extLst>
              <a:ext uri="{FF2B5EF4-FFF2-40B4-BE49-F238E27FC236}">
                <a16:creationId xmlns:a16="http://schemas.microsoft.com/office/drawing/2014/main" id="{1633AEAA-7B75-D443-B77E-3261EC8DB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37</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8852</TotalTime>
  <Words>1295</Words>
  <Application>Microsoft Macintosh PowerPoint</Application>
  <PresentationFormat>Widescreen</PresentationFormat>
  <Paragraphs>223</Paragraphs>
  <Slides>37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82</cp:revision>
  <cp:lastPrinted>2018-12-04T15:05:44Z</cp:lastPrinted>
  <dcterms:created xsi:type="dcterms:W3CDTF">2018-10-29T15:21:42Z</dcterms:created>
  <dcterms:modified xsi:type="dcterms:W3CDTF">2018-12-04T15:32:38Z</dcterms:modified>
</cp:coreProperties>
</file>